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authors.xml" ContentType="application/vnd.ms-powerpoint.authors+xml"/>
  <Override PartName="/ppt/theme/theme3.xml" ContentType="application/vnd.openxmlformats-officedocument.theme+xml"/>
  <Override PartName="/ppt/theme/theme2.xml" ContentType="application/vnd.openxmlformats-officedocument.theme+xml"/>
  <Override PartName="/ppt/comments/modernComment_108_D1BC149A.xml" ContentType="application/vnd.ms-powerpoint.comments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64" r:id="rId2"/>
    <p:sldId id="265" r:id="rId3"/>
    <p:sldId id="412" r:id="rId4"/>
    <p:sldId id="305" r:id="rId5"/>
  </p:sldIdLst>
  <p:sldSz cx="9144000" cy="5143500" type="screen16x9"/>
  <p:notesSz cx="6805613" cy="9944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" userDrawn="1">
          <p15:clr>
            <a:srgbClr val="A4A3A4"/>
          </p15:clr>
        </p15:guide>
        <p15:guide id="2" orient="horz" pos="589" userDrawn="1">
          <p15:clr>
            <a:srgbClr val="A4A3A4"/>
          </p15:clr>
        </p15:guide>
        <p15:guide id="3" orient="horz" pos="3115" userDrawn="1">
          <p15:clr>
            <a:srgbClr val="A4A3A4"/>
          </p15:clr>
        </p15:guide>
        <p15:guide id="4" orient="horz" pos="685" userDrawn="1">
          <p15:clr>
            <a:srgbClr val="A4A3A4"/>
          </p15:clr>
        </p15:guide>
        <p15:guide id="5" orient="horz" pos="2893" userDrawn="1">
          <p15:clr>
            <a:srgbClr val="A4A3A4"/>
          </p15:clr>
        </p15:guide>
        <p15:guide id="6" orient="horz" pos="255" userDrawn="1">
          <p15:clr>
            <a:srgbClr val="A4A3A4"/>
          </p15:clr>
        </p15:guide>
        <p15:guide id="7" pos="4776" userDrawn="1">
          <p15:clr>
            <a:srgbClr val="A4A3A4"/>
          </p15:clr>
        </p15:guide>
        <p15:guide id="8" pos="5417" userDrawn="1">
          <p15:clr>
            <a:srgbClr val="A4A3A4"/>
          </p15:clr>
        </p15:guide>
        <p15:guide id="9" pos="1963" userDrawn="1">
          <p15:clr>
            <a:srgbClr val="A4A3A4"/>
          </p15:clr>
        </p15:guide>
        <p15:guide id="10" pos="335" userDrawn="1">
          <p15:clr>
            <a:srgbClr val="A4A3A4"/>
          </p15:clr>
        </p15:guide>
        <p15:guide id="11" pos="129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0A89A12-243F-9D37-CE8C-2802A0E93599}" name="Andraž Jadek" initials="AJ" userId="S::andraz.jadek@jadek-pensa.si::25ec503f-1261-4368-ade2-e6b17365a75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3F3"/>
    <a:srgbClr val="7288A4"/>
    <a:srgbClr val="254B6E"/>
    <a:srgbClr val="070707"/>
    <a:srgbClr val="7D868C"/>
    <a:srgbClr val="232D69"/>
    <a:srgbClr val="0F0F0F"/>
    <a:srgbClr val="E6E6E6"/>
    <a:srgbClr val="F7F7F7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38" autoAdjust="0"/>
    <p:restoredTop sz="94807" autoAdjust="0"/>
  </p:normalViewPr>
  <p:slideViewPr>
    <p:cSldViewPr snapToGrid="0" snapToObjects="1" showGuides="1">
      <p:cViewPr varScale="1">
        <p:scale>
          <a:sx n="143" d="100"/>
          <a:sy n="143" d="100"/>
        </p:scale>
        <p:origin x="894" y="108"/>
      </p:cViewPr>
      <p:guideLst>
        <p:guide orient="horz" pos="431"/>
        <p:guide orient="horz" pos="589"/>
        <p:guide orient="horz" pos="3115"/>
        <p:guide orient="horz" pos="685"/>
        <p:guide orient="horz" pos="2893"/>
        <p:guide orient="horz" pos="255"/>
        <p:guide pos="4776"/>
        <p:guide pos="5417"/>
        <p:guide pos="1963"/>
        <p:guide pos="335"/>
        <p:guide pos="1294"/>
      </p:guideLst>
    </p:cSldViewPr>
  </p:slideViewPr>
  <p:outlineViewPr>
    <p:cViewPr>
      <p:scale>
        <a:sx n="33" d="100"/>
        <a:sy n="33" d="100"/>
      </p:scale>
      <p:origin x="0" y="12209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-180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2.xml"/></Relationships>
</file>

<file path=ppt/comments/modernComment_108_D1BC149A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3BBA8CB-54FF-4F3E-851E-43508D1FA817}" authorId="{60A89A12-243F-9D37-CE8C-2802A0E93599}" created="2024-01-09T08:41:30.049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518764186" sldId="264"/>
      <ac:picMk id="3" creationId="{0140BEF1-707B-C747-57BA-F2B310973D1F}"/>
    </ac:deMkLst>
    <p188:txBody>
      <a:bodyPr/>
      <a:lstStyle/>
      <a:p>
        <a:r>
          <a:rPr lang="sl-SI"/>
          <a:t>IKONA SE PRILAGODI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6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41" y="0"/>
            <a:ext cx="2949099" cy="497206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fld id="{788C3127-6AAB-4349-BABD-F6906134C6B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6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41" y="9445169"/>
            <a:ext cx="2949099" cy="497206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>
              <a:defRPr sz="1200"/>
            </a:lvl1pPr>
          </a:lstStyle>
          <a:p>
            <a:fld id="{61F57D67-5240-7D4B-8A3A-D5FB22737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6683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6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41" y="0"/>
            <a:ext cx="2949099" cy="497206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fld id="{5E516F83-D770-F14B-B4FA-2B5A70F2C654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30987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1" tIns="45930" rIns="91861" bIns="4593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6"/>
          </a:xfrm>
          <a:prstGeom prst="rect">
            <a:avLst/>
          </a:prstGeom>
        </p:spPr>
        <p:txBody>
          <a:bodyPr vert="horz" lIns="91861" tIns="45930" rIns="91861" bIns="45930" rtlCol="0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6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41" y="9445169"/>
            <a:ext cx="2949099" cy="497206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>
              <a:defRPr sz="1200"/>
            </a:lvl1pPr>
          </a:lstStyle>
          <a:p>
            <a:fld id="{0F782242-C8A3-E644-91D7-AE21619687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5545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SLOVNICA PREDSTAVITV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3C400702-DF04-5981-393E-924382479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58" y="1906499"/>
            <a:ext cx="7886700" cy="938736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I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3D9A30C-80E8-66C7-B795-BEBDB355D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558" y="3419061"/>
            <a:ext cx="7886700" cy="106980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I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FFC7A3F-30B6-6ADD-E1E7-2E8FCF798E64}"/>
              </a:ext>
            </a:extLst>
          </p:cNvPr>
          <p:cNvCxnSpPr>
            <a:cxnSpLocks/>
          </p:cNvCxnSpPr>
          <p:nvPr userDrawn="1"/>
        </p:nvCxnSpPr>
        <p:spPr>
          <a:xfrm>
            <a:off x="249558" y="4666694"/>
            <a:ext cx="865184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60F6B1C-05E8-AAF3-005E-09E77B9B9796}"/>
              </a:ext>
            </a:extLst>
          </p:cNvPr>
          <p:cNvCxnSpPr>
            <a:cxnSpLocks/>
          </p:cNvCxnSpPr>
          <p:nvPr userDrawn="1"/>
        </p:nvCxnSpPr>
        <p:spPr>
          <a:xfrm>
            <a:off x="249558" y="1728674"/>
            <a:ext cx="865184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500994BE-6C09-790E-C518-139F90D433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9558" y="262475"/>
            <a:ext cx="1586799" cy="18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7708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 TABELE SLIK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58" y="330791"/>
            <a:ext cx="6115488" cy="541225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x-none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9757" y="1212639"/>
            <a:ext cx="6119999" cy="27193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9558" y="1212639"/>
            <a:ext cx="1822199" cy="27193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x-none" dirty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898119-B87F-DCE8-3C05-5FD2CA3A7F2D}"/>
              </a:ext>
            </a:extLst>
          </p:cNvPr>
          <p:cNvCxnSpPr>
            <a:cxnSpLocks/>
          </p:cNvCxnSpPr>
          <p:nvPr userDrawn="1"/>
        </p:nvCxnSpPr>
        <p:spPr>
          <a:xfrm>
            <a:off x="249558" y="4666694"/>
            <a:ext cx="865184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68B78EA3-E787-C1F9-7F7A-FE722F5EED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9558" y="4829240"/>
            <a:ext cx="1244600" cy="139700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0D4ECC9-14B3-8D2B-1A02-508A10387A0B}"/>
              </a:ext>
            </a:extLst>
          </p:cNvPr>
          <p:cNvCxnSpPr>
            <a:cxnSpLocks/>
          </p:cNvCxnSpPr>
          <p:nvPr userDrawn="1"/>
        </p:nvCxnSpPr>
        <p:spPr>
          <a:xfrm>
            <a:off x="249558" y="234069"/>
            <a:ext cx="865184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itle 1">
            <a:extLst>
              <a:ext uri="{FF2B5EF4-FFF2-40B4-BE49-F238E27FC236}">
                <a16:creationId xmlns:a16="http://schemas.microsoft.com/office/drawing/2014/main" id="{9186E40E-6A09-1348-0A58-21B2DD6121FB}"/>
              </a:ext>
            </a:extLst>
          </p:cNvPr>
          <p:cNvSpPr txBox="1">
            <a:spLocks/>
          </p:cNvSpPr>
          <p:nvPr userDrawn="1"/>
        </p:nvSpPr>
        <p:spPr>
          <a:xfrm>
            <a:off x="8367385" y="4752571"/>
            <a:ext cx="534019" cy="276260"/>
          </a:xfrm>
          <a:prstGeom prst="rect">
            <a:avLst/>
          </a:prstGeom>
        </p:spPr>
        <p:txBody>
          <a:bodyPr lIns="0" tIns="0" rIns="0" bIns="0"/>
          <a:lstStyle>
            <a:lvl1pPr algn="l" defTabSz="457189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Times New Roman" panose="02020603050405020304" pitchFamily="18" charset="0"/>
              </a:defRPr>
            </a:lvl1pPr>
          </a:lstStyle>
          <a:p>
            <a:pPr algn="r"/>
            <a:fld id="{A7D44B0B-9FE3-4349-B120-4EE384E06F9C}" type="slidenum">
              <a:rPr lang="x-none" sz="1600" smtClean="0"/>
              <a:pPr algn="r"/>
              <a:t>‹#›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364265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SLOVNICA PREDSTAVITV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4913" y="1868433"/>
            <a:ext cx="6107115" cy="122039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x-none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3567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sebin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4003" y="918001"/>
            <a:ext cx="6129087" cy="3680222"/>
          </a:xfrm>
          <a:prstGeom prst="rect">
            <a:avLst/>
          </a:prstGeom>
        </p:spPr>
        <p:txBody>
          <a:bodyPr numCol="1">
            <a:normAutofit/>
          </a:bodyPr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2"/>
          </p:nvPr>
        </p:nvSpPr>
        <p:spPr>
          <a:xfrm>
            <a:off x="553801" y="918000"/>
            <a:ext cx="1800000" cy="1856384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000">
                <a:solidFill>
                  <a:srgbClr val="14348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000" i="1">
                <a:solidFill>
                  <a:srgbClr val="14348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7997" indent="0">
              <a:spcBef>
                <a:spcPts val="0"/>
              </a:spcBef>
              <a:buFont typeface="Arial"/>
              <a:buNone/>
              <a:defRPr sz="1000">
                <a:solidFill>
                  <a:srgbClr val="14348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7997" indent="0">
              <a:spcBef>
                <a:spcPts val="0"/>
              </a:spcBef>
              <a:buFont typeface="Arial"/>
              <a:buNone/>
              <a:defRPr sz="1000">
                <a:solidFill>
                  <a:srgbClr val="14348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5995" indent="0">
              <a:spcBef>
                <a:spcPts val="0"/>
              </a:spcBef>
              <a:buFont typeface="Arial"/>
              <a:buNone/>
              <a:defRPr sz="1000">
                <a:solidFill>
                  <a:srgbClr val="14348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553801" y="2896792"/>
            <a:ext cx="1800000" cy="73699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 typeface="Arial"/>
              <a:buNone/>
              <a:defRPr sz="1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Font typeface="Arial"/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215995" indent="0">
              <a:buFont typeface="Arial"/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323992" indent="0">
              <a:buFont typeface="Arial"/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431989" indent="0">
              <a:buFont typeface="Arial"/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8734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NASLOV PREDSTAVITV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3148" y="234069"/>
            <a:ext cx="6107115" cy="598013"/>
          </a:xfrm>
          <a:prstGeom prst="rect">
            <a:avLst/>
          </a:prstGeom>
        </p:spPr>
        <p:txBody>
          <a:bodyPr lIns="0" tIns="0" rIns="0" bIns="0"/>
          <a:lstStyle>
            <a:lvl1pPr>
              <a:defRPr sz="3000"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x-none"/>
              <a:t>Click to edit Master title style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B849F94-CAD1-1EC2-CD3F-D33511E23D6D}"/>
              </a:ext>
            </a:extLst>
          </p:cNvPr>
          <p:cNvCxnSpPr>
            <a:cxnSpLocks/>
          </p:cNvCxnSpPr>
          <p:nvPr userDrawn="1"/>
        </p:nvCxnSpPr>
        <p:spPr>
          <a:xfrm>
            <a:off x="249558" y="4666694"/>
            <a:ext cx="865184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37B17F4-10AC-C3DD-283E-801A30271DF1}"/>
              </a:ext>
            </a:extLst>
          </p:cNvPr>
          <p:cNvCxnSpPr>
            <a:cxnSpLocks/>
          </p:cNvCxnSpPr>
          <p:nvPr userDrawn="1"/>
        </p:nvCxnSpPr>
        <p:spPr>
          <a:xfrm>
            <a:off x="249558" y="234069"/>
            <a:ext cx="865184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F8B92756-20B9-1137-7B74-05BD807006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9558" y="4829240"/>
            <a:ext cx="1244600" cy="13970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4BA26613-1A65-43DA-4180-0DEF135A5239}"/>
              </a:ext>
            </a:extLst>
          </p:cNvPr>
          <p:cNvSpPr txBox="1">
            <a:spLocks/>
          </p:cNvSpPr>
          <p:nvPr userDrawn="1"/>
        </p:nvSpPr>
        <p:spPr>
          <a:xfrm>
            <a:off x="8367385" y="4752571"/>
            <a:ext cx="534019" cy="276260"/>
          </a:xfrm>
          <a:prstGeom prst="rect">
            <a:avLst/>
          </a:prstGeom>
        </p:spPr>
        <p:txBody>
          <a:bodyPr lIns="0" tIns="0" rIns="0" bIns="0"/>
          <a:lstStyle>
            <a:lvl1pPr algn="l" defTabSz="457189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Times New Roman" panose="02020603050405020304" pitchFamily="18" charset="0"/>
              </a:defRPr>
            </a:lvl1pPr>
          </a:lstStyle>
          <a:p>
            <a:pPr algn="r"/>
            <a:fld id="{A7D44B0B-9FE3-4349-B120-4EE384E06F9C}" type="slidenum">
              <a:rPr lang="x-none" sz="1600" smtClean="0"/>
              <a:pPr algn="r"/>
              <a:t>‹#›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04442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n vsebin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9760" y="1043614"/>
            <a:ext cx="6129087" cy="2719388"/>
          </a:xfrm>
          <a:prstGeom prst="rect">
            <a:avLst/>
          </a:prstGeom>
        </p:spPr>
        <p:txBody>
          <a:bodyPr lIns="0" tIns="0" rIns="0" bIns="0" numCol="1">
            <a:normAutofit/>
          </a:bodyPr>
          <a:lstStyle>
            <a:lvl1pPr>
              <a:defRPr sz="1400">
                <a:latin typeface="+mj-lt"/>
              </a:defRPr>
            </a:lvl1pPr>
            <a:lvl2pPr>
              <a:buSzPct val="90000"/>
              <a:defRPr sz="1400">
                <a:latin typeface="+mj-lt"/>
              </a:defRPr>
            </a:lvl2pPr>
            <a:lvl3pPr>
              <a:defRPr sz="1400">
                <a:latin typeface="+mj-lt"/>
              </a:defRPr>
            </a:lvl3pPr>
            <a:lvl4pPr>
              <a:defRPr sz="1400">
                <a:latin typeface="+mj-lt"/>
              </a:defRPr>
            </a:lvl4pPr>
            <a:lvl5pPr>
              <a:defRPr sz="1400">
                <a:latin typeface="+mj-lt"/>
              </a:defRPr>
            </a:lvl5pPr>
          </a:lstStyle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2"/>
          </p:nvPr>
        </p:nvSpPr>
        <p:spPr>
          <a:xfrm>
            <a:off x="249558" y="1043614"/>
            <a:ext cx="1800000" cy="185638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000">
                <a:solidFill>
                  <a:srgbClr val="14348C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000" i="1">
                <a:solidFill>
                  <a:srgbClr val="14348C"/>
                </a:solidFill>
                <a:latin typeface="+mj-lt"/>
              </a:defRPr>
            </a:lvl2pPr>
            <a:lvl3pPr marL="107997" indent="0">
              <a:spcBef>
                <a:spcPts val="0"/>
              </a:spcBef>
              <a:buFont typeface="Arial"/>
              <a:buNone/>
              <a:defRPr sz="1000">
                <a:solidFill>
                  <a:srgbClr val="14348C"/>
                </a:solidFill>
                <a:latin typeface="+mj-lt"/>
              </a:defRPr>
            </a:lvl3pPr>
            <a:lvl4pPr marL="107997" indent="0">
              <a:spcBef>
                <a:spcPts val="0"/>
              </a:spcBef>
              <a:buFont typeface="Arial"/>
              <a:buNone/>
              <a:defRPr sz="1000">
                <a:solidFill>
                  <a:srgbClr val="14348C"/>
                </a:solidFill>
                <a:latin typeface="+mj-lt"/>
              </a:defRPr>
            </a:lvl4pPr>
            <a:lvl5pPr marL="215995" indent="0">
              <a:spcBef>
                <a:spcPts val="0"/>
              </a:spcBef>
              <a:buFont typeface="Arial"/>
              <a:buNone/>
              <a:defRPr sz="1000">
                <a:solidFill>
                  <a:srgbClr val="14348C"/>
                </a:solidFill>
                <a:latin typeface="+mj-lt"/>
              </a:defRPr>
            </a:lvl5pPr>
          </a:lstStyle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49558" y="3011240"/>
            <a:ext cx="1800000" cy="73699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07997" indent="-107997">
              <a:buFont typeface="Arial"/>
              <a:buChar char="•"/>
              <a:defRPr sz="1000">
                <a:solidFill>
                  <a:schemeClr val="tx2"/>
                </a:solidFill>
                <a:latin typeface="+mj-lt"/>
              </a:defRPr>
            </a:lvl1pPr>
            <a:lvl2pPr marL="215995" indent="-107997">
              <a:buFont typeface="Arial"/>
              <a:buChar char="•"/>
              <a:defRPr sz="1000">
                <a:solidFill>
                  <a:schemeClr val="tx2"/>
                </a:solidFill>
                <a:latin typeface="+mj-lt"/>
              </a:defRPr>
            </a:lvl2pPr>
            <a:lvl3pPr marL="323992" indent="-107997">
              <a:buFont typeface="Arial"/>
              <a:buChar char="•"/>
              <a:defRPr sz="1000">
                <a:solidFill>
                  <a:schemeClr val="tx2"/>
                </a:solidFill>
                <a:latin typeface="+mj-lt"/>
              </a:defRPr>
            </a:lvl3pPr>
            <a:lvl4pPr marL="431989" indent="-107997">
              <a:buFont typeface="Arial"/>
              <a:buChar char="•"/>
              <a:defRPr sz="1000">
                <a:solidFill>
                  <a:schemeClr val="tx2"/>
                </a:solidFill>
                <a:latin typeface="+mj-lt"/>
              </a:defRPr>
            </a:lvl4pPr>
            <a:lvl5pPr marL="539987" indent="-107997">
              <a:buFont typeface="Arial"/>
              <a:buChar char="•"/>
              <a:defRPr sz="1000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436A06E-7F42-2460-D385-5A4295DB36BF}"/>
              </a:ext>
            </a:extLst>
          </p:cNvPr>
          <p:cNvCxnSpPr>
            <a:cxnSpLocks/>
          </p:cNvCxnSpPr>
          <p:nvPr userDrawn="1"/>
        </p:nvCxnSpPr>
        <p:spPr>
          <a:xfrm>
            <a:off x="249558" y="4666694"/>
            <a:ext cx="865184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BF1082C1-413A-BE14-D758-0E6D11CF68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9558" y="4829240"/>
            <a:ext cx="1244600" cy="139700"/>
          </a:xfrm>
          <a:prstGeom prst="rect">
            <a:avLst/>
          </a:prstGeom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11629E9-2DA4-3326-4E14-7DA32065EF81}"/>
              </a:ext>
            </a:extLst>
          </p:cNvPr>
          <p:cNvCxnSpPr>
            <a:cxnSpLocks/>
          </p:cNvCxnSpPr>
          <p:nvPr userDrawn="1"/>
        </p:nvCxnSpPr>
        <p:spPr>
          <a:xfrm>
            <a:off x="249558" y="234069"/>
            <a:ext cx="865184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CC6C3479-DE28-7EE9-004C-D8E98D32CF49}"/>
              </a:ext>
            </a:extLst>
          </p:cNvPr>
          <p:cNvSpPr txBox="1">
            <a:spLocks/>
          </p:cNvSpPr>
          <p:nvPr userDrawn="1"/>
        </p:nvSpPr>
        <p:spPr>
          <a:xfrm>
            <a:off x="8367385" y="4752571"/>
            <a:ext cx="534019" cy="276260"/>
          </a:xfrm>
          <a:prstGeom prst="rect">
            <a:avLst/>
          </a:prstGeom>
        </p:spPr>
        <p:txBody>
          <a:bodyPr lIns="0" tIns="0" rIns="0" bIns="0"/>
          <a:lstStyle>
            <a:lvl1pPr algn="l" defTabSz="457189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Times New Roman" panose="02020603050405020304" pitchFamily="18" charset="0"/>
              </a:defRPr>
            </a:lvl1pPr>
          </a:lstStyle>
          <a:p>
            <a:pPr algn="r"/>
            <a:fld id="{A7D44B0B-9FE3-4349-B120-4EE384E06F9C}" type="slidenum">
              <a:rPr lang="x-none" sz="1600" smtClean="0"/>
              <a:pPr algn="r"/>
              <a:t>‹#›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203025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sebin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9760" y="476806"/>
            <a:ext cx="6129087" cy="3680222"/>
          </a:xfrm>
          <a:prstGeom prst="rect">
            <a:avLst/>
          </a:prstGeom>
        </p:spPr>
        <p:txBody>
          <a:bodyPr lIns="0" tIns="0" rIns="0" bIns="0" numCol="1">
            <a:normAutofit/>
          </a:bodyPr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2"/>
          </p:nvPr>
        </p:nvSpPr>
        <p:spPr>
          <a:xfrm>
            <a:off x="249558" y="476805"/>
            <a:ext cx="1800000" cy="185638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000">
                <a:solidFill>
                  <a:srgbClr val="14348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000" i="1">
                <a:solidFill>
                  <a:srgbClr val="14348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7997" indent="0">
              <a:spcBef>
                <a:spcPts val="0"/>
              </a:spcBef>
              <a:buFont typeface="Arial"/>
              <a:buNone/>
              <a:defRPr sz="1000">
                <a:solidFill>
                  <a:srgbClr val="14348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7997" indent="0">
              <a:spcBef>
                <a:spcPts val="0"/>
              </a:spcBef>
              <a:buFont typeface="Arial"/>
              <a:buNone/>
              <a:defRPr sz="1000">
                <a:solidFill>
                  <a:srgbClr val="14348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5995" indent="0">
              <a:spcBef>
                <a:spcPts val="0"/>
              </a:spcBef>
              <a:buFont typeface="Arial"/>
              <a:buNone/>
              <a:defRPr sz="1000">
                <a:solidFill>
                  <a:srgbClr val="14348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49558" y="2455597"/>
            <a:ext cx="1800000" cy="73699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Font typeface="Arial"/>
              <a:buNone/>
              <a:defRPr sz="1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Font typeface="Arial"/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215995" indent="0">
              <a:buFont typeface="Arial"/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323992" indent="0">
              <a:buFont typeface="Arial"/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431989" indent="0">
              <a:buFont typeface="Arial"/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0404F82-6DD5-CC92-63B3-D3CE3AA8D027}"/>
              </a:ext>
            </a:extLst>
          </p:cNvPr>
          <p:cNvCxnSpPr>
            <a:cxnSpLocks/>
          </p:cNvCxnSpPr>
          <p:nvPr userDrawn="1"/>
        </p:nvCxnSpPr>
        <p:spPr>
          <a:xfrm>
            <a:off x="249558" y="4666694"/>
            <a:ext cx="865184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347A6E53-FAEF-3995-9B31-1D33AEFFD7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9558" y="4829240"/>
            <a:ext cx="1244600" cy="139700"/>
          </a:xfrm>
          <a:prstGeom prst="rect">
            <a:avLst/>
          </a:prstGeom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339A3A83-C4BA-4F7A-89A5-0482A58FAC28}"/>
              </a:ext>
            </a:extLst>
          </p:cNvPr>
          <p:cNvCxnSpPr>
            <a:cxnSpLocks/>
          </p:cNvCxnSpPr>
          <p:nvPr userDrawn="1"/>
        </p:nvCxnSpPr>
        <p:spPr>
          <a:xfrm>
            <a:off x="249558" y="234069"/>
            <a:ext cx="865184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B6EFB3F0-403D-4752-E2DA-0E4A11054814}"/>
              </a:ext>
            </a:extLst>
          </p:cNvPr>
          <p:cNvSpPr txBox="1">
            <a:spLocks/>
          </p:cNvSpPr>
          <p:nvPr userDrawn="1"/>
        </p:nvSpPr>
        <p:spPr>
          <a:xfrm>
            <a:off x="8367385" y="4752571"/>
            <a:ext cx="534019" cy="276260"/>
          </a:xfrm>
          <a:prstGeom prst="rect">
            <a:avLst/>
          </a:prstGeom>
        </p:spPr>
        <p:txBody>
          <a:bodyPr lIns="0" tIns="0" rIns="0" bIns="0"/>
          <a:lstStyle>
            <a:lvl1pPr algn="l" defTabSz="457189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Times New Roman" panose="02020603050405020304" pitchFamily="18" charset="0"/>
              </a:defRPr>
            </a:lvl1pPr>
          </a:lstStyle>
          <a:p>
            <a:pPr algn="r"/>
            <a:fld id="{A7D44B0B-9FE3-4349-B120-4EE384E06F9C}" type="slidenum">
              <a:rPr lang="x-none" sz="1600" smtClean="0"/>
              <a:pPr algn="r"/>
              <a:t>‹#›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995846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6671" y="476806"/>
            <a:ext cx="5922173" cy="3680222"/>
          </a:xfrm>
          <a:prstGeom prst="rect">
            <a:avLst/>
          </a:prstGeom>
        </p:spPr>
        <p:txBody>
          <a:bodyPr lIns="0" tIns="0" rIns="0" bIns="0" numCol="1">
            <a:normAutofit/>
          </a:bodyPr>
          <a:lstStyle>
            <a:lvl1pPr>
              <a:lnSpc>
                <a:spcPts val="1800"/>
              </a:lnSpc>
              <a:spcBef>
                <a:spcPts val="0"/>
              </a:spcBef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1800"/>
              </a:lnSpc>
              <a:spcBef>
                <a:spcPts val="0"/>
              </a:spcBef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ts val="1800"/>
              </a:lnSpc>
              <a:spcBef>
                <a:spcPts val="0"/>
              </a:spcBef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ts val="1800"/>
              </a:lnSpc>
              <a:spcBef>
                <a:spcPts val="0"/>
              </a:spcBef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ts val="1800"/>
              </a:lnSpc>
              <a:spcBef>
                <a:spcPts val="0"/>
              </a:spcBef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2"/>
          </p:nvPr>
        </p:nvSpPr>
        <p:spPr>
          <a:xfrm>
            <a:off x="249558" y="476805"/>
            <a:ext cx="1800000" cy="185638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000">
                <a:solidFill>
                  <a:srgbClr val="14348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000" i="1">
                <a:solidFill>
                  <a:srgbClr val="14348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7997" indent="0">
              <a:spcBef>
                <a:spcPts val="0"/>
              </a:spcBef>
              <a:buFont typeface="Arial"/>
              <a:buNone/>
              <a:defRPr sz="1000">
                <a:solidFill>
                  <a:srgbClr val="14348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7997" indent="0">
              <a:spcBef>
                <a:spcPts val="0"/>
              </a:spcBef>
              <a:buFont typeface="Arial"/>
              <a:buNone/>
              <a:defRPr sz="1000">
                <a:solidFill>
                  <a:srgbClr val="14348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5995" indent="0">
              <a:spcBef>
                <a:spcPts val="0"/>
              </a:spcBef>
              <a:buFont typeface="Arial"/>
              <a:buNone/>
              <a:defRPr sz="1000">
                <a:solidFill>
                  <a:srgbClr val="14348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49558" y="2455597"/>
            <a:ext cx="1800000" cy="73699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Font typeface="Arial"/>
              <a:buNone/>
              <a:defRPr sz="1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Font typeface="Arial"/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215995" indent="0">
              <a:buFont typeface="Arial"/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323992" indent="0">
              <a:buFont typeface="Arial"/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431989" indent="0">
              <a:buFont typeface="Arial"/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FD42D74-E8BC-1AA4-1560-BA3E5B6E1BF8}"/>
              </a:ext>
            </a:extLst>
          </p:cNvPr>
          <p:cNvCxnSpPr>
            <a:cxnSpLocks/>
          </p:cNvCxnSpPr>
          <p:nvPr userDrawn="1"/>
        </p:nvCxnSpPr>
        <p:spPr>
          <a:xfrm>
            <a:off x="249558" y="4666694"/>
            <a:ext cx="865184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D44A01E5-DA7E-4FC1-9CB7-C9E04C000B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9558" y="4829240"/>
            <a:ext cx="1244600" cy="139700"/>
          </a:xfrm>
          <a:prstGeom prst="rect">
            <a:avLst/>
          </a:prstGeom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01C111A-9F5B-69A0-B282-9EA6A3D843D9}"/>
              </a:ext>
            </a:extLst>
          </p:cNvPr>
          <p:cNvCxnSpPr>
            <a:cxnSpLocks/>
          </p:cNvCxnSpPr>
          <p:nvPr userDrawn="1"/>
        </p:nvCxnSpPr>
        <p:spPr>
          <a:xfrm>
            <a:off x="249558" y="234069"/>
            <a:ext cx="865184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itle 1">
            <a:extLst>
              <a:ext uri="{FF2B5EF4-FFF2-40B4-BE49-F238E27FC236}">
                <a16:creationId xmlns:a16="http://schemas.microsoft.com/office/drawing/2014/main" id="{C9934C1C-F0A9-282A-B22B-2FF3D0C27C7B}"/>
              </a:ext>
            </a:extLst>
          </p:cNvPr>
          <p:cNvSpPr txBox="1">
            <a:spLocks/>
          </p:cNvSpPr>
          <p:nvPr userDrawn="1"/>
        </p:nvSpPr>
        <p:spPr>
          <a:xfrm>
            <a:off x="8367385" y="4752571"/>
            <a:ext cx="534019" cy="276260"/>
          </a:xfrm>
          <a:prstGeom prst="rect">
            <a:avLst/>
          </a:prstGeom>
        </p:spPr>
        <p:txBody>
          <a:bodyPr lIns="0" tIns="0" rIns="0" bIns="0"/>
          <a:lstStyle>
            <a:lvl1pPr algn="l" defTabSz="457189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Times New Roman" panose="02020603050405020304" pitchFamily="18" charset="0"/>
              </a:defRPr>
            </a:lvl1pPr>
          </a:lstStyle>
          <a:p>
            <a:pPr algn="r"/>
            <a:fld id="{A7D44B0B-9FE3-4349-B120-4EE384E06F9C}" type="slidenum">
              <a:rPr lang="x-none" sz="1600" smtClean="0"/>
              <a:pPr algn="r"/>
              <a:t>‹#›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873994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n vsebina 2 stolpc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9760" y="1416740"/>
            <a:ext cx="6129087" cy="2719388"/>
          </a:xfrm>
          <a:prstGeom prst="rect">
            <a:avLst/>
          </a:prstGeom>
        </p:spPr>
        <p:txBody>
          <a:bodyPr lIns="0" tIns="0" rIns="0" bIns="0" numCol="2" spcCol="108000">
            <a:normAutofit/>
          </a:bodyPr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SzPct val="90000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2"/>
          </p:nvPr>
        </p:nvSpPr>
        <p:spPr>
          <a:xfrm>
            <a:off x="249558" y="1416740"/>
            <a:ext cx="1800000" cy="185638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000" i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7997" indent="0">
              <a:spcBef>
                <a:spcPts val="0"/>
              </a:spcBef>
              <a:buFont typeface="Arial"/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7997" indent="0">
              <a:spcBef>
                <a:spcPts val="0"/>
              </a:spcBef>
              <a:buFont typeface="Arial"/>
              <a:buNone/>
              <a:defRPr sz="1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5995" indent="0">
              <a:spcBef>
                <a:spcPts val="0"/>
              </a:spcBef>
              <a:buFont typeface="Arial"/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49558" y="3387741"/>
            <a:ext cx="1800000" cy="73699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07997" indent="-107997">
              <a:buFont typeface="Arial"/>
              <a:buChar char="•"/>
              <a:defRPr sz="1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15995" indent="-107997">
              <a:buFont typeface="Arial"/>
              <a:buChar char="•"/>
              <a:defRPr sz="1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3992" indent="-107997">
              <a:buFont typeface="Arial"/>
              <a:buChar char="•"/>
              <a:defRPr sz="1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31989" indent="-107997">
              <a:buFont typeface="Arial"/>
              <a:buChar char="•"/>
              <a:defRPr sz="1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539987" indent="-107997">
              <a:buFont typeface="Arial"/>
              <a:buChar char="•"/>
              <a:defRPr sz="1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E5D50D3-731D-3BD8-0AA0-1960C3F46421}"/>
              </a:ext>
            </a:extLst>
          </p:cNvPr>
          <p:cNvCxnSpPr>
            <a:cxnSpLocks/>
          </p:cNvCxnSpPr>
          <p:nvPr userDrawn="1"/>
        </p:nvCxnSpPr>
        <p:spPr>
          <a:xfrm>
            <a:off x="249558" y="4666694"/>
            <a:ext cx="865184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3C6EE327-33DF-5197-AABD-49252C03BE9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9558" y="4829240"/>
            <a:ext cx="1244600" cy="139700"/>
          </a:xfrm>
          <a:prstGeom prst="rect">
            <a:avLst/>
          </a:prstGeom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4110687-7DDD-EE9D-838D-AD4528A83E31}"/>
              </a:ext>
            </a:extLst>
          </p:cNvPr>
          <p:cNvCxnSpPr>
            <a:cxnSpLocks/>
          </p:cNvCxnSpPr>
          <p:nvPr userDrawn="1"/>
        </p:nvCxnSpPr>
        <p:spPr>
          <a:xfrm>
            <a:off x="249558" y="234069"/>
            <a:ext cx="865184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8B164320-011A-55B4-21F3-A5FC13F77AA2}"/>
              </a:ext>
            </a:extLst>
          </p:cNvPr>
          <p:cNvSpPr txBox="1">
            <a:spLocks/>
          </p:cNvSpPr>
          <p:nvPr userDrawn="1"/>
        </p:nvSpPr>
        <p:spPr>
          <a:xfrm>
            <a:off x="8367385" y="4752571"/>
            <a:ext cx="534019" cy="276260"/>
          </a:xfrm>
          <a:prstGeom prst="rect">
            <a:avLst/>
          </a:prstGeom>
        </p:spPr>
        <p:txBody>
          <a:bodyPr lIns="0" tIns="0" rIns="0" bIns="0"/>
          <a:lstStyle>
            <a:lvl1pPr algn="l" defTabSz="457189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Times New Roman" panose="02020603050405020304" pitchFamily="18" charset="0"/>
              </a:defRPr>
            </a:lvl1pPr>
          </a:lstStyle>
          <a:p>
            <a:pPr algn="r"/>
            <a:fld id="{A7D44B0B-9FE3-4349-B120-4EE384E06F9C}" type="slidenum">
              <a:rPr lang="x-none" sz="1600" smtClean="0"/>
              <a:pPr algn="r"/>
              <a:t>‹#›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98288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sebina 2 stolpc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9760" y="476806"/>
            <a:ext cx="6129087" cy="3680222"/>
          </a:xfrm>
          <a:prstGeom prst="rect">
            <a:avLst/>
          </a:prstGeom>
        </p:spPr>
        <p:txBody>
          <a:bodyPr lIns="0" tIns="0" rIns="0" bIns="0" numCol="1">
            <a:normAutofit/>
          </a:bodyPr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2"/>
          </p:nvPr>
        </p:nvSpPr>
        <p:spPr>
          <a:xfrm>
            <a:off x="249558" y="476805"/>
            <a:ext cx="1800000" cy="185638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000">
                <a:solidFill>
                  <a:srgbClr val="14348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000" i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7997" indent="0">
              <a:spcBef>
                <a:spcPts val="0"/>
              </a:spcBef>
              <a:buFont typeface="Arial"/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7997" indent="0">
              <a:spcBef>
                <a:spcPts val="0"/>
              </a:spcBef>
              <a:buFont typeface="Arial"/>
              <a:buNone/>
              <a:defRPr sz="1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5995" indent="0">
              <a:spcBef>
                <a:spcPts val="0"/>
              </a:spcBef>
              <a:buFont typeface="Arial"/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49558" y="2455597"/>
            <a:ext cx="1800000" cy="73699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07997" indent="-107997">
              <a:buFont typeface="Arial"/>
              <a:buChar char="•"/>
              <a:defRPr sz="1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15995" indent="-107997">
              <a:buFont typeface="Arial"/>
              <a:buChar char="•"/>
              <a:defRPr sz="1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3992" indent="-107997">
              <a:buFont typeface="Arial"/>
              <a:buChar char="•"/>
              <a:defRPr sz="1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31989" indent="-107997">
              <a:buFont typeface="Arial"/>
              <a:buChar char="•"/>
              <a:defRPr sz="1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539987" indent="-107997">
              <a:buFont typeface="Arial"/>
              <a:buChar char="•"/>
              <a:defRPr sz="1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DC9D6FB-A977-41FB-C271-49475FD652EA}"/>
              </a:ext>
            </a:extLst>
          </p:cNvPr>
          <p:cNvCxnSpPr>
            <a:cxnSpLocks/>
          </p:cNvCxnSpPr>
          <p:nvPr userDrawn="1"/>
        </p:nvCxnSpPr>
        <p:spPr>
          <a:xfrm>
            <a:off x="249558" y="4666694"/>
            <a:ext cx="865184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758E8BFB-F1B9-712B-BEAE-041A532EDB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9558" y="4829240"/>
            <a:ext cx="1244600" cy="139700"/>
          </a:xfrm>
          <a:prstGeom prst="rect">
            <a:avLst/>
          </a:prstGeom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A6BAC3E-441F-ADE5-FCC0-F3C876A4C23B}"/>
              </a:ext>
            </a:extLst>
          </p:cNvPr>
          <p:cNvCxnSpPr>
            <a:cxnSpLocks/>
          </p:cNvCxnSpPr>
          <p:nvPr userDrawn="1"/>
        </p:nvCxnSpPr>
        <p:spPr>
          <a:xfrm>
            <a:off x="249558" y="234069"/>
            <a:ext cx="865184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A407B846-E60A-9FB8-C0EC-4F5A8BBB7E1D}"/>
              </a:ext>
            </a:extLst>
          </p:cNvPr>
          <p:cNvSpPr txBox="1">
            <a:spLocks/>
          </p:cNvSpPr>
          <p:nvPr userDrawn="1"/>
        </p:nvSpPr>
        <p:spPr>
          <a:xfrm>
            <a:off x="8367385" y="4752571"/>
            <a:ext cx="534019" cy="276260"/>
          </a:xfrm>
          <a:prstGeom prst="rect">
            <a:avLst/>
          </a:prstGeom>
        </p:spPr>
        <p:txBody>
          <a:bodyPr lIns="0" tIns="0" rIns="0" bIns="0"/>
          <a:lstStyle>
            <a:lvl1pPr algn="l" defTabSz="457189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Times New Roman" panose="02020603050405020304" pitchFamily="18" charset="0"/>
              </a:defRPr>
            </a:lvl1pPr>
          </a:lstStyle>
          <a:p>
            <a:pPr algn="r"/>
            <a:fld id="{A7D44B0B-9FE3-4349-B120-4EE384E06F9C}" type="slidenum">
              <a:rPr lang="x-none" sz="1600" smtClean="0"/>
              <a:pPr algn="r"/>
              <a:t>‹#›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893754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4497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36352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/>
            </a:gs>
            <a:gs pos="100000">
              <a:srgbClr val="E6E6E6"/>
            </a:gs>
            <a:gs pos="86000">
              <a:srgbClr val="E6E6E6"/>
            </a:gs>
            <a:gs pos="67000">
              <a:srgbClr val="F3F3F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856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8" r:id="rId5"/>
    <p:sldLayoutId id="2147483664" r:id="rId6"/>
    <p:sldLayoutId id="2147483665" r:id="rId7"/>
    <p:sldLayoutId id="2147483666" r:id="rId8"/>
    <p:sldLayoutId id="2147483674" r:id="rId9"/>
    <p:sldLayoutId id="2147483667" r:id="rId10"/>
    <p:sldLayoutId id="2147483669" r:id="rId11"/>
    <p:sldLayoutId id="2147483672" r:id="rId12"/>
  </p:sldLayoutIdLst>
  <p:hf hdr="0" ftr="0" dt="0"/>
  <p:txStyles>
    <p:titleStyle>
      <a:lvl1pPr algn="l" defTabSz="457189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0" indent="0" algn="l" defTabSz="457189" rtl="0" eaLnBrk="1" latinLnBrk="0" hangingPunct="1">
        <a:lnSpc>
          <a:spcPct val="100000"/>
        </a:lnSpc>
        <a:spcBef>
          <a:spcPts val="600"/>
        </a:spcBef>
        <a:buFont typeface="Arial"/>
        <a:buNone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0" indent="0" algn="l" defTabSz="457189" rtl="0" eaLnBrk="1" latinLnBrk="0" hangingPunct="1">
        <a:lnSpc>
          <a:spcPct val="100000"/>
        </a:lnSpc>
        <a:spcBef>
          <a:spcPts val="600"/>
        </a:spcBef>
        <a:buFont typeface="Arial"/>
        <a:buNone/>
        <a:defRPr sz="1800" kern="1200">
          <a:solidFill>
            <a:schemeClr val="tx2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79996" indent="0" algn="l" defTabSz="457189" rtl="0" eaLnBrk="1" latinLnBrk="0" hangingPunct="1">
        <a:lnSpc>
          <a:spcPct val="100000"/>
        </a:lnSpc>
        <a:spcBef>
          <a:spcPts val="600"/>
        </a:spcBef>
        <a:buFont typeface="Arial"/>
        <a:buNone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79996" indent="0" algn="l" defTabSz="457189" rtl="0" eaLnBrk="1" latinLnBrk="0" hangingPunct="1">
        <a:lnSpc>
          <a:spcPct val="100000"/>
        </a:lnSpc>
        <a:spcBef>
          <a:spcPts val="600"/>
        </a:spcBef>
        <a:buFont typeface="Arial"/>
        <a:buNone/>
        <a:defRPr sz="1800" kern="1200">
          <a:solidFill>
            <a:schemeClr val="tx2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359991" indent="0" algn="l" defTabSz="457189" rtl="0" eaLnBrk="1" latinLnBrk="0" hangingPunct="1">
        <a:lnSpc>
          <a:spcPct val="100000"/>
        </a:lnSpc>
        <a:spcBef>
          <a:spcPts val="600"/>
        </a:spcBef>
        <a:buFont typeface="Wingdings" charset="2"/>
        <a:buNone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microsoft.com/office/2018/10/relationships/comments" Target="../comments/modernComment_108_D1BC149A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250839" y="3852432"/>
            <a:ext cx="806958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l-SI" sz="1400" dirty="0">
                <a:solidFill>
                  <a:schemeClr val="accent2"/>
                </a:solidFill>
                <a:latin typeface="+mj-lt"/>
                <a:cs typeface="Times New Roman" panose="02020603050405020304" pitchFamily="18" charset="0"/>
              </a:rPr>
              <a:t>Domen Romih, partner, davčni svetovalec J&amp;P</a:t>
            </a:r>
          </a:p>
        </p:txBody>
      </p:sp>
      <p:sp>
        <p:nvSpPr>
          <p:cNvPr id="7" name="PoljeZBesedilom 1">
            <a:extLst>
              <a:ext uri="{FF2B5EF4-FFF2-40B4-BE49-F238E27FC236}">
                <a16:creationId xmlns:a16="http://schemas.microsoft.com/office/drawing/2014/main" id="{D672DA0E-3B1A-C43A-D7F4-1955D1F6D825}"/>
              </a:ext>
            </a:extLst>
          </p:cNvPr>
          <p:cNvSpPr txBox="1"/>
          <p:nvPr/>
        </p:nvSpPr>
        <p:spPr>
          <a:xfrm>
            <a:off x="250839" y="4769711"/>
            <a:ext cx="310196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l-SI" sz="1400" dirty="0">
                <a:latin typeface="+mj-lt"/>
                <a:cs typeface="Times New Roman" panose="02020603050405020304" pitchFamily="18" charset="0"/>
              </a:rPr>
              <a:t>18. April 2024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36CF261-5813-22C0-6A46-15E4728AD286}"/>
              </a:ext>
            </a:extLst>
          </p:cNvPr>
          <p:cNvSpPr txBox="1">
            <a:spLocks/>
          </p:cNvSpPr>
          <p:nvPr/>
        </p:nvSpPr>
        <p:spPr>
          <a:xfrm>
            <a:off x="257619" y="1872320"/>
            <a:ext cx="7170936" cy="122039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 defTabSz="457189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sl-SI" sz="3000" dirty="0">
                <a:latin typeface="+mj-lt"/>
              </a:rPr>
              <a:t>Pregled davčno pravnih vidikov pri prenosu lastništva</a:t>
            </a:r>
            <a:endParaRPr lang="en-US" sz="3000" dirty="0">
              <a:latin typeface="+mj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140BEF1-707B-C747-57BA-F2B310973D1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7057275" y="2619898"/>
            <a:ext cx="1812134" cy="181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764186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59359" y="232612"/>
            <a:ext cx="6108449" cy="47324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sl-SI" sz="3000" dirty="0">
                <a:latin typeface="Arial" panose="020B0604020202020204" pitchFamily="34" charset="0"/>
                <a:cs typeface="Arial" panose="020B0604020202020204" pitchFamily="34" charset="0"/>
              </a:rPr>
              <a:t>Kategorije dohodkov</a:t>
            </a:r>
            <a:endParaRPr lang="en-US" sz="30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357" y="1148667"/>
            <a:ext cx="7743628" cy="1586582"/>
          </a:xfrm>
        </p:spPr>
        <p:txBody>
          <a:bodyPr>
            <a:noAutofit/>
          </a:bodyPr>
          <a:lstStyle/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sl-SI" sz="20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sl-SI" sz="20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sl-SI" sz="20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sl-SI" sz="20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sl-SI" sz="20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sl-SI" sz="20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sl-SI" sz="2000" dirty="0">
              <a:solidFill>
                <a:schemeClr val="tx1"/>
              </a:solidFill>
            </a:endParaRPr>
          </a:p>
        </p:txBody>
      </p:sp>
      <p:grpSp>
        <p:nvGrpSpPr>
          <p:cNvPr id="51" name="Skupina 50">
            <a:extLst>
              <a:ext uri="{FF2B5EF4-FFF2-40B4-BE49-F238E27FC236}">
                <a16:creationId xmlns:a16="http://schemas.microsoft.com/office/drawing/2014/main" id="{10F1C85A-A365-D8D7-0CB2-B3068602BD72}"/>
              </a:ext>
            </a:extLst>
          </p:cNvPr>
          <p:cNvGrpSpPr/>
          <p:nvPr/>
        </p:nvGrpSpPr>
        <p:grpSpPr>
          <a:xfrm>
            <a:off x="1740651" y="1350129"/>
            <a:ext cx="2010631" cy="1046184"/>
            <a:chOff x="19795" y="131588"/>
            <a:chExt cx="1725330" cy="511118"/>
          </a:xfrm>
        </p:grpSpPr>
        <p:sp>
          <p:nvSpPr>
            <p:cNvPr id="52" name="Pravokotnik: zaokroženi vogali 51">
              <a:extLst>
                <a:ext uri="{FF2B5EF4-FFF2-40B4-BE49-F238E27FC236}">
                  <a16:creationId xmlns:a16="http://schemas.microsoft.com/office/drawing/2014/main" id="{E200E549-F461-1F43-AAE4-80AAC43AD811}"/>
                </a:ext>
              </a:extLst>
            </p:cNvPr>
            <p:cNvSpPr/>
            <p:nvPr/>
          </p:nvSpPr>
          <p:spPr>
            <a:xfrm>
              <a:off x="19795" y="131588"/>
              <a:ext cx="1725330" cy="511118"/>
            </a:xfrm>
            <a:prstGeom prst="roundRect">
              <a:avLst>
                <a:gd name="adj" fmla="val 10000"/>
              </a:avLst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53" name="Pravokotnik: zaokroženi vogali 4">
              <a:extLst>
                <a:ext uri="{FF2B5EF4-FFF2-40B4-BE49-F238E27FC236}">
                  <a16:creationId xmlns:a16="http://schemas.microsoft.com/office/drawing/2014/main" id="{66419425-2283-7D74-05B8-006D23CB2E9E}"/>
                </a:ext>
              </a:extLst>
            </p:cNvPr>
            <p:cNvSpPr txBox="1"/>
            <p:nvPr/>
          </p:nvSpPr>
          <p:spPr>
            <a:xfrm>
              <a:off x="34765" y="146558"/>
              <a:ext cx="1695390" cy="4811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l-SI" dirty="0">
                  <a:latin typeface="Arial" panose="020B0604020202020204" pitchFamily="34" charset="0"/>
                  <a:cs typeface="Arial" panose="020B0604020202020204" pitchFamily="34" charset="0"/>
                </a:rPr>
                <a:t>Upravljanje premoženja</a:t>
              </a:r>
              <a:endParaRPr lang="sl-SI" sz="18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4" name="Skupina 53">
            <a:extLst>
              <a:ext uri="{FF2B5EF4-FFF2-40B4-BE49-F238E27FC236}">
                <a16:creationId xmlns:a16="http://schemas.microsoft.com/office/drawing/2014/main" id="{8809AD70-5A6D-EE52-4AB4-1E9A33BF0C5E}"/>
              </a:ext>
            </a:extLst>
          </p:cNvPr>
          <p:cNvGrpSpPr/>
          <p:nvPr/>
        </p:nvGrpSpPr>
        <p:grpSpPr>
          <a:xfrm>
            <a:off x="1740651" y="2998671"/>
            <a:ext cx="2010631" cy="1046184"/>
            <a:chOff x="19795" y="131588"/>
            <a:chExt cx="1725330" cy="511118"/>
          </a:xfrm>
        </p:grpSpPr>
        <p:sp>
          <p:nvSpPr>
            <p:cNvPr id="55" name="Pravokotnik: zaokroženi vogali 54">
              <a:extLst>
                <a:ext uri="{FF2B5EF4-FFF2-40B4-BE49-F238E27FC236}">
                  <a16:creationId xmlns:a16="http://schemas.microsoft.com/office/drawing/2014/main" id="{64221512-5610-8A3C-D248-BF4919F0CC33}"/>
                </a:ext>
              </a:extLst>
            </p:cNvPr>
            <p:cNvSpPr/>
            <p:nvPr/>
          </p:nvSpPr>
          <p:spPr>
            <a:xfrm>
              <a:off x="19795" y="131588"/>
              <a:ext cx="1725330" cy="511118"/>
            </a:xfrm>
            <a:prstGeom prst="roundRect">
              <a:avLst>
                <a:gd name="adj" fmla="val 10000"/>
              </a:avLst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56" name="Pravokotnik: zaokroženi vogali 4">
              <a:extLst>
                <a:ext uri="{FF2B5EF4-FFF2-40B4-BE49-F238E27FC236}">
                  <a16:creationId xmlns:a16="http://schemas.microsoft.com/office/drawing/2014/main" id="{F9D2F3DF-76B1-30C7-00E3-69B0395C4453}"/>
                </a:ext>
              </a:extLst>
            </p:cNvPr>
            <p:cNvSpPr txBox="1"/>
            <p:nvPr/>
          </p:nvSpPr>
          <p:spPr>
            <a:xfrm>
              <a:off x="34765" y="146558"/>
              <a:ext cx="1695390" cy="4811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l-SI" dirty="0">
                  <a:latin typeface="Arial" panose="020B0604020202020204" pitchFamily="34" charset="0"/>
                  <a:cs typeface="Arial" panose="020B0604020202020204" pitchFamily="34" charset="0"/>
                </a:rPr>
                <a:t>Kapital</a:t>
              </a:r>
              <a:endParaRPr lang="sl-SI" sz="18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7" name="Skupina 56">
            <a:extLst>
              <a:ext uri="{FF2B5EF4-FFF2-40B4-BE49-F238E27FC236}">
                <a16:creationId xmlns:a16="http://schemas.microsoft.com/office/drawing/2014/main" id="{331C9CB3-0BBC-72DE-BC22-592066D7F104}"/>
              </a:ext>
            </a:extLst>
          </p:cNvPr>
          <p:cNvGrpSpPr/>
          <p:nvPr/>
        </p:nvGrpSpPr>
        <p:grpSpPr>
          <a:xfrm>
            <a:off x="4889263" y="2995596"/>
            <a:ext cx="2010631" cy="1046184"/>
            <a:chOff x="19795" y="131588"/>
            <a:chExt cx="1725330" cy="511118"/>
          </a:xfrm>
        </p:grpSpPr>
        <p:sp>
          <p:nvSpPr>
            <p:cNvPr id="58" name="Pravokotnik: zaokroženi vogali 57">
              <a:extLst>
                <a:ext uri="{FF2B5EF4-FFF2-40B4-BE49-F238E27FC236}">
                  <a16:creationId xmlns:a16="http://schemas.microsoft.com/office/drawing/2014/main" id="{A65735D7-0A69-9DCB-F47A-C348913EFCCB}"/>
                </a:ext>
              </a:extLst>
            </p:cNvPr>
            <p:cNvSpPr/>
            <p:nvPr/>
          </p:nvSpPr>
          <p:spPr>
            <a:xfrm>
              <a:off x="19795" y="131588"/>
              <a:ext cx="1725330" cy="511118"/>
            </a:xfrm>
            <a:prstGeom prst="roundRect">
              <a:avLst>
                <a:gd name="adj" fmla="val 10000"/>
              </a:avLst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59" name="Pravokotnik: zaokroženi vogali 4">
              <a:extLst>
                <a:ext uri="{FF2B5EF4-FFF2-40B4-BE49-F238E27FC236}">
                  <a16:creationId xmlns:a16="http://schemas.microsoft.com/office/drawing/2014/main" id="{5475E5FE-3EF8-D047-D60E-0FC86460BAB2}"/>
                </a:ext>
              </a:extLst>
            </p:cNvPr>
            <p:cNvSpPr txBox="1"/>
            <p:nvPr/>
          </p:nvSpPr>
          <p:spPr>
            <a:xfrm>
              <a:off x="34765" y="146558"/>
              <a:ext cx="1695390" cy="4811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l-SI" dirty="0">
                  <a:latin typeface="Arial" panose="020B0604020202020204" pitchFamily="34" charset="0"/>
                  <a:cs typeface="Arial" panose="020B0604020202020204" pitchFamily="34" charset="0"/>
                </a:rPr>
                <a:t>Delo</a:t>
              </a:r>
              <a:endParaRPr lang="sl-SI" sz="18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0" name="Skupina 59">
            <a:extLst>
              <a:ext uri="{FF2B5EF4-FFF2-40B4-BE49-F238E27FC236}">
                <a16:creationId xmlns:a16="http://schemas.microsoft.com/office/drawing/2014/main" id="{7371609C-F998-53B5-5E63-1EA5141BA69D}"/>
              </a:ext>
            </a:extLst>
          </p:cNvPr>
          <p:cNvGrpSpPr/>
          <p:nvPr/>
        </p:nvGrpSpPr>
        <p:grpSpPr>
          <a:xfrm>
            <a:off x="4871818" y="1319487"/>
            <a:ext cx="2010631" cy="1046184"/>
            <a:chOff x="19795" y="131588"/>
            <a:chExt cx="1725330" cy="511118"/>
          </a:xfrm>
        </p:grpSpPr>
        <p:sp>
          <p:nvSpPr>
            <p:cNvPr id="61" name="Pravokotnik: zaokroženi vogali 60">
              <a:extLst>
                <a:ext uri="{FF2B5EF4-FFF2-40B4-BE49-F238E27FC236}">
                  <a16:creationId xmlns:a16="http://schemas.microsoft.com/office/drawing/2014/main" id="{08313DD4-50B8-DFB5-F208-D9320C1ED49C}"/>
                </a:ext>
              </a:extLst>
            </p:cNvPr>
            <p:cNvSpPr/>
            <p:nvPr/>
          </p:nvSpPr>
          <p:spPr>
            <a:xfrm>
              <a:off x="19795" y="131588"/>
              <a:ext cx="1725330" cy="511118"/>
            </a:xfrm>
            <a:prstGeom prst="roundRect">
              <a:avLst>
                <a:gd name="adj" fmla="val 10000"/>
              </a:avLst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62" name="Pravokotnik: zaokroženi vogali 4">
              <a:extLst>
                <a:ext uri="{FF2B5EF4-FFF2-40B4-BE49-F238E27FC236}">
                  <a16:creationId xmlns:a16="http://schemas.microsoft.com/office/drawing/2014/main" id="{4DB00E76-8D5A-C83A-CB7D-3FC9B3AF16F3}"/>
                </a:ext>
              </a:extLst>
            </p:cNvPr>
            <p:cNvSpPr txBox="1"/>
            <p:nvPr/>
          </p:nvSpPr>
          <p:spPr>
            <a:xfrm>
              <a:off x="34765" y="146558"/>
              <a:ext cx="1695390" cy="4811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l-SI" dirty="0">
                  <a:latin typeface="Arial" panose="020B0604020202020204" pitchFamily="34" charset="0"/>
                  <a:cs typeface="Arial" panose="020B0604020202020204" pitchFamily="34" charset="0"/>
                </a:rPr>
                <a:t>Poslovanje podjetja</a:t>
              </a:r>
              <a:endParaRPr lang="sl-SI" sz="18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4" name="Elipsa 63">
            <a:extLst>
              <a:ext uri="{FF2B5EF4-FFF2-40B4-BE49-F238E27FC236}">
                <a16:creationId xmlns:a16="http://schemas.microsoft.com/office/drawing/2014/main" id="{65DA514D-0B60-57BE-F5A5-A8A8777ACFC4}"/>
              </a:ext>
            </a:extLst>
          </p:cNvPr>
          <p:cNvSpPr/>
          <p:nvPr/>
        </p:nvSpPr>
        <p:spPr>
          <a:xfrm>
            <a:off x="4211847" y="2212068"/>
            <a:ext cx="197893" cy="184245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5" name="Elipsa 64">
            <a:extLst>
              <a:ext uri="{FF2B5EF4-FFF2-40B4-BE49-F238E27FC236}">
                <a16:creationId xmlns:a16="http://schemas.microsoft.com/office/drawing/2014/main" id="{46172382-9861-4880-B184-B7FA3FBA2AF5}"/>
              </a:ext>
            </a:extLst>
          </p:cNvPr>
          <p:cNvSpPr/>
          <p:nvPr/>
        </p:nvSpPr>
        <p:spPr>
          <a:xfrm>
            <a:off x="4211847" y="3026237"/>
            <a:ext cx="197893" cy="184245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71742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59359" y="232612"/>
            <a:ext cx="6108449" cy="47324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30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a virtue out of necessity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357" y="1148667"/>
            <a:ext cx="7743628" cy="1586582"/>
          </a:xfrm>
        </p:spPr>
        <p:txBody>
          <a:bodyPr>
            <a:noAutofit/>
          </a:bodyPr>
          <a:lstStyle/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sl-SI" sz="20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sl-SI" sz="20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sl-SI" sz="20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sl-SI" sz="20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sl-SI" sz="20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sl-SI" sz="20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sl-SI" sz="2000" dirty="0">
              <a:solidFill>
                <a:schemeClr val="tx1"/>
              </a:solidFill>
            </a:endParaRPr>
          </a:p>
        </p:txBody>
      </p:sp>
      <p:cxnSp>
        <p:nvCxnSpPr>
          <p:cNvPr id="18" name="Raven povezovalnik 17">
            <a:extLst>
              <a:ext uri="{FF2B5EF4-FFF2-40B4-BE49-F238E27FC236}">
                <a16:creationId xmlns:a16="http://schemas.microsoft.com/office/drawing/2014/main" id="{401355FB-34A5-E656-DE9B-886FA3E8AABE}"/>
              </a:ext>
            </a:extLst>
          </p:cNvPr>
          <p:cNvCxnSpPr>
            <a:cxnSpLocks/>
          </p:cNvCxnSpPr>
          <p:nvPr/>
        </p:nvCxnSpPr>
        <p:spPr>
          <a:xfrm>
            <a:off x="914400" y="3815862"/>
            <a:ext cx="524607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Raven povezovalnik 19">
            <a:extLst>
              <a:ext uri="{FF2B5EF4-FFF2-40B4-BE49-F238E27FC236}">
                <a16:creationId xmlns:a16="http://schemas.microsoft.com/office/drawing/2014/main" id="{C14895F1-AF88-146B-5627-EADB4DF7600D}"/>
              </a:ext>
            </a:extLst>
          </p:cNvPr>
          <p:cNvCxnSpPr/>
          <p:nvPr/>
        </p:nvCxnSpPr>
        <p:spPr>
          <a:xfrm>
            <a:off x="1383323" y="1101969"/>
            <a:ext cx="0" cy="317109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Raven povezovalnik 21">
            <a:extLst>
              <a:ext uri="{FF2B5EF4-FFF2-40B4-BE49-F238E27FC236}">
                <a16:creationId xmlns:a16="http://schemas.microsoft.com/office/drawing/2014/main" id="{BE2316C3-AA05-71FC-6328-D2D8E57C50C8}"/>
              </a:ext>
            </a:extLst>
          </p:cNvPr>
          <p:cNvCxnSpPr>
            <a:cxnSpLocks/>
          </p:cNvCxnSpPr>
          <p:nvPr/>
        </p:nvCxnSpPr>
        <p:spPr>
          <a:xfrm flipV="1">
            <a:off x="1611923" y="1213338"/>
            <a:ext cx="2895600" cy="238564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PoljeZBesedilom 24">
            <a:extLst>
              <a:ext uri="{FF2B5EF4-FFF2-40B4-BE49-F238E27FC236}">
                <a16:creationId xmlns:a16="http://schemas.microsoft.com/office/drawing/2014/main" id="{1A9B7D55-3040-C346-A88E-E6342C3C5FA4}"/>
              </a:ext>
            </a:extLst>
          </p:cNvPr>
          <p:cNvSpPr txBox="1"/>
          <p:nvPr/>
        </p:nvSpPr>
        <p:spPr>
          <a:xfrm>
            <a:off x="259357" y="3048322"/>
            <a:ext cx="1217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6.500</a:t>
            </a:r>
          </a:p>
        </p:txBody>
      </p:sp>
      <p:sp>
        <p:nvSpPr>
          <p:cNvPr id="26" name="PoljeZBesedilom 25">
            <a:extLst>
              <a:ext uri="{FF2B5EF4-FFF2-40B4-BE49-F238E27FC236}">
                <a16:creationId xmlns:a16="http://schemas.microsoft.com/office/drawing/2014/main" id="{7687DC78-3C10-A2D2-3B82-DEFA0994820C}"/>
              </a:ext>
            </a:extLst>
          </p:cNvPr>
          <p:cNvSpPr txBox="1"/>
          <p:nvPr/>
        </p:nvSpPr>
        <p:spPr>
          <a:xfrm>
            <a:off x="259357" y="1791949"/>
            <a:ext cx="1217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650.000</a:t>
            </a:r>
          </a:p>
        </p:txBody>
      </p:sp>
      <p:sp>
        <p:nvSpPr>
          <p:cNvPr id="27" name="PoljeZBesedilom 26">
            <a:extLst>
              <a:ext uri="{FF2B5EF4-FFF2-40B4-BE49-F238E27FC236}">
                <a16:creationId xmlns:a16="http://schemas.microsoft.com/office/drawing/2014/main" id="{9B19C423-E15C-8117-A94B-68DCACFD03BB}"/>
              </a:ext>
            </a:extLst>
          </p:cNvPr>
          <p:cNvSpPr txBox="1"/>
          <p:nvPr/>
        </p:nvSpPr>
        <p:spPr>
          <a:xfrm>
            <a:off x="259359" y="2419429"/>
            <a:ext cx="978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65.000</a:t>
            </a:r>
          </a:p>
        </p:txBody>
      </p:sp>
      <p:sp>
        <p:nvSpPr>
          <p:cNvPr id="28" name="PoljeZBesedilom 27">
            <a:extLst>
              <a:ext uri="{FF2B5EF4-FFF2-40B4-BE49-F238E27FC236}">
                <a16:creationId xmlns:a16="http://schemas.microsoft.com/office/drawing/2014/main" id="{D7164876-AC61-1271-EFD0-9A0258C9A446}"/>
              </a:ext>
            </a:extLst>
          </p:cNvPr>
          <p:cNvSpPr txBox="1"/>
          <p:nvPr/>
        </p:nvSpPr>
        <p:spPr>
          <a:xfrm>
            <a:off x="259356" y="1081415"/>
            <a:ext cx="1217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Dajatve</a:t>
            </a:r>
          </a:p>
        </p:txBody>
      </p:sp>
      <p:sp>
        <p:nvSpPr>
          <p:cNvPr id="29" name="PoljeZBesedilom 28">
            <a:extLst>
              <a:ext uri="{FF2B5EF4-FFF2-40B4-BE49-F238E27FC236}">
                <a16:creationId xmlns:a16="http://schemas.microsoft.com/office/drawing/2014/main" id="{A05FD0DA-B53A-0DDE-49E8-6BC5F46C7564}"/>
              </a:ext>
            </a:extLst>
          </p:cNvPr>
          <p:cNvSpPr txBox="1"/>
          <p:nvPr/>
        </p:nvSpPr>
        <p:spPr>
          <a:xfrm>
            <a:off x="5978769" y="3915455"/>
            <a:ext cx="1866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Neto prejemek</a:t>
            </a:r>
          </a:p>
        </p:txBody>
      </p:sp>
      <p:sp>
        <p:nvSpPr>
          <p:cNvPr id="30" name="PoljeZBesedilom 29">
            <a:extLst>
              <a:ext uri="{FF2B5EF4-FFF2-40B4-BE49-F238E27FC236}">
                <a16:creationId xmlns:a16="http://schemas.microsoft.com/office/drawing/2014/main" id="{7DAA23A1-A23D-1688-B10D-2E5BEF3DC177}"/>
              </a:ext>
            </a:extLst>
          </p:cNvPr>
          <p:cNvSpPr txBox="1"/>
          <p:nvPr/>
        </p:nvSpPr>
        <p:spPr>
          <a:xfrm>
            <a:off x="3898647" y="3908126"/>
            <a:ext cx="1217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350.000</a:t>
            </a:r>
          </a:p>
        </p:txBody>
      </p:sp>
      <p:sp>
        <p:nvSpPr>
          <p:cNvPr id="31" name="PoljeZBesedilom 30">
            <a:extLst>
              <a:ext uri="{FF2B5EF4-FFF2-40B4-BE49-F238E27FC236}">
                <a16:creationId xmlns:a16="http://schemas.microsoft.com/office/drawing/2014/main" id="{31449854-9D00-A6C7-A5DC-62CEADC93202}"/>
              </a:ext>
            </a:extLst>
          </p:cNvPr>
          <p:cNvSpPr txBox="1"/>
          <p:nvPr/>
        </p:nvSpPr>
        <p:spPr>
          <a:xfrm>
            <a:off x="2793026" y="3903677"/>
            <a:ext cx="978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35.000</a:t>
            </a:r>
          </a:p>
        </p:txBody>
      </p:sp>
      <p:sp>
        <p:nvSpPr>
          <p:cNvPr id="32" name="PoljeZBesedilom 31">
            <a:extLst>
              <a:ext uri="{FF2B5EF4-FFF2-40B4-BE49-F238E27FC236}">
                <a16:creationId xmlns:a16="http://schemas.microsoft.com/office/drawing/2014/main" id="{778715D0-5508-44A4-5282-89D0A7A35464}"/>
              </a:ext>
            </a:extLst>
          </p:cNvPr>
          <p:cNvSpPr txBox="1"/>
          <p:nvPr/>
        </p:nvSpPr>
        <p:spPr>
          <a:xfrm>
            <a:off x="1788493" y="3904052"/>
            <a:ext cx="1217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3.500</a:t>
            </a:r>
          </a:p>
        </p:txBody>
      </p:sp>
      <p:sp>
        <p:nvSpPr>
          <p:cNvPr id="33" name="PoljeZBesedilom 32">
            <a:extLst>
              <a:ext uri="{FF2B5EF4-FFF2-40B4-BE49-F238E27FC236}">
                <a16:creationId xmlns:a16="http://schemas.microsoft.com/office/drawing/2014/main" id="{9EAD48AE-61A0-600F-0194-1746203E78B8}"/>
              </a:ext>
            </a:extLst>
          </p:cNvPr>
          <p:cNvSpPr txBox="1"/>
          <p:nvPr/>
        </p:nvSpPr>
        <p:spPr>
          <a:xfrm>
            <a:off x="4489937" y="1213338"/>
            <a:ext cx="2297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Rast vrednosti podjetja</a:t>
            </a:r>
          </a:p>
        </p:txBody>
      </p:sp>
    </p:spTree>
    <p:extLst>
      <p:ext uri="{BB962C8B-B14F-4D97-AF65-F5344CB8AC3E}">
        <p14:creationId xmlns:p14="http://schemas.microsoft.com/office/powerpoint/2010/main" val="2962046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290CED0-7BB1-CD08-2206-575A94B4D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57" y="1853738"/>
            <a:ext cx="8667731" cy="2831618"/>
          </a:xfrm>
        </p:spPr>
        <p:txBody>
          <a:bodyPr lIns="0" tIns="0" rIns="0" bIns="0" anchor="t">
            <a:normAutofit/>
          </a:bodyPr>
          <a:lstStyle/>
          <a:p>
            <a:r>
              <a:rPr lang="en-SI" sz="4000" dirty="0"/>
              <a:t>Hvala za pozornost!</a:t>
            </a:r>
          </a:p>
        </p:txBody>
      </p:sp>
    </p:spTree>
    <p:extLst>
      <p:ext uri="{BB962C8B-B14F-4D97-AF65-F5344CB8AC3E}">
        <p14:creationId xmlns:p14="http://schemas.microsoft.com/office/powerpoint/2010/main" val="399329233"/>
      </p:ext>
    </p:extLst>
  </p:cSld>
  <p:clrMapOvr>
    <a:masterClrMapping/>
  </p:clrMapOvr>
</p:sld>
</file>

<file path=ppt/theme/theme1.xml><?xml version="1.0" encoding="utf-8"?>
<a:theme xmlns:a="http://schemas.openxmlformats.org/drawingml/2006/main" name="1_JP Theme">
  <a:themeElements>
    <a:clrScheme name="JP theme">
      <a:dk1>
        <a:srgbClr val="181978"/>
      </a:dk1>
      <a:lt1>
        <a:srgbClr val="D6D7E2"/>
      </a:lt1>
      <a:dk2>
        <a:srgbClr val="1A1A1A"/>
      </a:dk2>
      <a:lt2>
        <a:srgbClr val="D6D7E2"/>
      </a:lt2>
      <a:accent1>
        <a:srgbClr val="181978"/>
      </a:accent1>
      <a:accent2>
        <a:srgbClr val="8089CC"/>
      </a:accent2>
      <a:accent3>
        <a:srgbClr val="D6D6E1"/>
      </a:accent3>
      <a:accent4>
        <a:srgbClr val="333333"/>
      </a:accent4>
      <a:accent5>
        <a:srgbClr val="666666"/>
      </a:accent5>
      <a:accent6>
        <a:srgbClr val="7F7F7F"/>
      </a:accent6>
      <a:hlink>
        <a:srgbClr val="181978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0997BC53C669C4BA1E1F8FFC319988C" ma:contentTypeVersion="17" ma:contentTypeDescription="Ustvari nov dokument." ma:contentTypeScope="" ma:versionID="b44fa56c14f033a3f7b8bc6efee0eba2">
  <xsd:schema xmlns:xsd="http://www.w3.org/2001/XMLSchema" xmlns:xs="http://www.w3.org/2001/XMLSchema" xmlns:p="http://schemas.microsoft.com/office/2006/metadata/properties" xmlns:ns2="703cdf61-9bdb-4ab1-bf99-aabb6c694d24" xmlns:ns3="9b964530-3dac-4295-8091-817513bab335" targetNamespace="http://schemas.microsoft.com/office/2006/metadata/properties" ma:root="true" ma:fieldsID="0a05e5e0c4531ca1734b13a7e622018c" ns2:_="" ns3:_="">
    <xsd:import namespace="703cdf61-9bdb-4ab1-bf99-aabb6c694d24"/>
    <xsd:import namespace="9b964530-3dac-4295-8091-817513bab33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3cdf61-9bdb-4ab1-bf99-aabb6c694d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c045dbe8-36ce-414e-b890-92d4d91653f2}" ma:internalName="TaxCatchAll" ma:showField="CatchAllData" ma:web="703cdf61-9bdb-4ab1-bf99-aabb6c694d2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64530-3dac-4295-8091-817513bab3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Oznake slike" ma:readOnly="false" ma:fieldId="{5cf76f15-5ced-4ddc-b409-7134ff3c332f}" ma:taxonomyMulti="true" ma:sspId="74e670e0-036f-40c5-a94b-014558db02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03cdf61-9bdb-4ab1-bf99-aabb6c694d24" xsi:nil="true"/>
    <lcf76f155ced4ddcb4097134ff3c332f xmlns="9b964530-3dac-4295-8091-817513bab33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3102C9C-E76F-45DA-89F2-05A8222EB367}"/>
</file>

<file path=customXml/itemProps2.xml><?xml version="1.0" encoding="utf-8"?>
<ds:datastoreItem xmlns:ds="http://schemas.openxmlformats.org/officeDocument/2006/customXml" ds:itemID="{C039279C-F7D8-4DA5-B997-1A6CA90BB18B}"/>
</file>

<file path=customXml/itemProps3.xml><?xml version="1.0" encoding="utf-8"?>
<ds:datastoreItem xmlns:ds="http://schemas.openxmlformats.org/officeDocument/2006/customXml" ds:itemID="{C5C31A91-B6D2-4010-B47A-D9E12B830C3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6271</TotalTime>
  <Words>51</Words>
  <Application>Microsoft Office PowerPoint</Application>
  <PresentationFormat>Diaprojekcija na zaslonu (16:9)</PresentationFormat>
  <Paragraphs>29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Wingdings</vt:lpstr>
      <vt:lpstr>1_JP Theme</vt:lpstr>
      <vt:lpstr>PowerPointova predstavitev</vt:lpstr>
      <vt:lpstr>Kategorije dohodkov</vt:lpstr>
      <vt:lpstr>Make a virtue out of necessity</vt:lpstr>
      <vt:lpstr>Hvala za pozornost!</vt:lpstr>
    </vt:vector>
  </TitlesOfParts>
  <Manager/>
  <Company>GIGO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P.O.</dc:creator>
  <cp:keywords/>
  <dc:description/>
  <cp:lastModifiedBy>Lidija Flajs</cp:lastModifiedBy>
  <cp:revision>537</cp:revision>
  <cp:lastPrinted>2018-03-05T07:43:38Z</cp:lastPrinted>
  <dcterms:created xsi:type="dcterms:W3CDTF">2013-05-09T07:50:55Z</dcterms:created>
  <dcterms:modified xsi:type="dcterms:W3CDTF">2024-04-12T08:09:11Z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0x010100C0997BC53C669C4BA1E1F8FFC319988C</vt:lpwstr>
  </property>
  <property fmtid="{D5CDD505-2E9C-101B-9397-08002B2CF9AE}" pid="3" name="MediaServiceImageTags">
    <vt:lpwstr/>
  </property>
</Properties>
</file>